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8"/>
    <p:restoredTop sz="94568"/>
  </p:normalViewPr>
  <p:slideViewPr>
    <p:cSldViewPr snapToGrid="0" snapToObjects="1">
      <p:cViewPr varScale="1">
        <p:scale>
          <a:sx n="125" d="100"/>
          <a:sy n="125" d="100"/>
        </p:scale>
        <p:origin x="18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6AC41-34B5-3647-B4FD-7CD2E24DE0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14F704-C37D-1B4C-B95D-3CB015C49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812B0C-5E91-4A49-B442-EEA64853F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EC73-DF42-2F40-AEB3-336A49691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B8640-7F42-3945-AEFC-9572040B3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8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DA8F7-C16B-1A44-B99B-D03B9E8CF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313AC1-20D6-7A40-B84B-0A1B4A1A1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7D25C-3F44-EE45-A332-EC5E20855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9835F-4B39-764D-B525-E193FCE5D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7A1F6-DB55-E54C-9986-7B3B2D952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724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3B1E98-06B6-094A-B111-F07D417EE8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28679-16E6-7845-8C2E-30A1F7699C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26DCA-4289-994D-AC03-DA4506F61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8DB32-1380-1E4C-91FB-1174E4281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20743-0FCE-9849-B7DF-715297558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437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DCA77-2AF2-AE42-8A2E-8FFDAEF17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7F99-F3DB-5747-8983-29FF390A9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C516F-739E-154E-A520-6475D8920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CBE91-9891-2D4B-9B4B-A22AC81A9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DD0B5-671D-594A-A28F-68682CA31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98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47CA6-C5B9-5B41-91E8-D3C482108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D2D93B-BBA2-5F48-9F60-8890FC83B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7DBE4-EA6E-494D-A06E-1B74FBBCF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7CCDF-D9B0-444F-AA85-9C2E69FF9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B21DC-D5D1-C140-B47C-EF74703EC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58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32171-9FCB-F945-9E3E-35A74D07A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D1413-6DC9-9A4C-96F3-5F952A6D0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46F2A-5D43-1048-B2FE-1A06BD826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654850-C698-6E48-AC66-65934CA64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C5055-10E8-6440-A6C9-50AB984F9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3BC2FF-29CA-7F40-9C66-7AA2EF672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3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A03E-2C86-504C-A0EF-6491A5EA0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EBCE3-620A-C841-9E9A-404C6C40C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0E2F66-BC8A-E34D-B8F5-6CA9D2F65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4C194C-2522-6C42-A876-DB7B355E32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ACFA77-3079-D840-BEAA-E960B86B2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6FE203-FBA5-7047-8A63-AC88C9560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A6196-6445-484E-8010-BB05900C5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06D352-31EE-E440-8751-9774C357A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54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ED8AE-9573-2F40-89B1-8570F633A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D93064-C1A4-B348-8392-E101A7EB0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3F129-9E2F-7547-98A9-58F06D08F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B10D50-DA8E-AB4F-BDDD-69B2E98EC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82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768A58-E4A2-AD4B-AB1A-030735422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3ECCF6-791B-044F-B656-C06B249C7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AD08A4-2650-4F48-8F1E-0198B85BB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89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DC5DF-7121-B541-9F7C-999B650C6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0F578-F3D1-DE43-B881-0521694A7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C016C4-DA96-3540-A6E8-AF7E2735C0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B3F36-776F-3846-A6BD-EFB2B471A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D3FE3-0835-AC49-A708-474D87DB8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82F84-5B23-4845-B226-C030BB400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46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9323-801A-6E44-9E59-B7198BBE5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FD637F-83FA-3D44-BE28-A41914D852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30FAE-C8F3-CF4A-8906-704002F7DD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712EA6-DE0B-FE40-B29E-F0C00B053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E2BA95-282E-C84A-A504-421143621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9D2BC-D607-AA48-BDC9-7406AFCA7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5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CDF4BA-1D30-0E4D-9CAC-FB1A12A86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5B9B0-148A-6B49-9591-FED205440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CD6EE-5AB2-0348-8B86-F878DFE3D4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490-94E6-A740-8849-8636B701D283}" type="datetimeFigureOut">
              <a:rPr lang="en-US" smtClean="0"/>
              <a:t>11/7/20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5FC5D-BB9F-824D-89C6-5D598C2C49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A012C-5CCD-8D44-A941-0133390673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70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4174A7-4AA6-D849-BAE7-ED3B80ECC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040" y="2430275"/>
            <a:ext cx="2446887" cy="16824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B0E876-FA6D-E041-848F-EA7D932536D7}"/>
              </a:ext>
            </a:extLst>
          </p:cNvPr>
          <p:cNvSpPr txBox="1"/>
          <p:nvPr/>
        </p:nvSpPr>
        <p:spPr>
          <a:xfrm>
            <a:off x="82900" y="2993131"/>
            <a:ext cx="10775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USER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A0EE8C-4DDB-C343-9019-965232093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325" y="2028745"/>
            <a:ext cx="2225040" cy="8030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40FBC9-CF45-7C4A-B6C4-40C12F9C0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9592" y="3434078"/>
            <a:ext cx="2386506" cy="23865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227A468-415C-5E47-AB73-575B0D0BF0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763" y="2430275"/>
            <a:ext cx="2446887" cy="16824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C888BA-08CA-4342-B777-756A3648BE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7459" y="2554095"/>
            <a:ext cx="2733040" cy="14348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7BD459-8268-424C-93E1-81C61C82DB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2826" y="2704018"/>
            <a:ext cx="2194560" cy="11349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76BB8E4-B8DD-924F-8630-1A43F5A5FD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7733" y="837999"/>
            <a:ext cx="883920" cy="8839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B6A53D5-B6B5-C548-BA04-C86C16F4DD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80885" y="837999"/>
            <a:ext cx="883920" cy="8839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3222A80-0BCA-DC42-BDAA-6A4CA3A5C9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43834" y="838807"/>
            <a:ext cx="883920" cy="8839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2ACD449-10B3-1F49-ADBD-9DC28C2DA2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4066" y="837999"/>
            <a:ext cx="883920" cy="8839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A70BA2C-8432-9A42-A69D-1A8EF98BF6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0740" y="770262"/>
            <a:ext cx="883920" cy="88392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E026E40-547F-4944-863B-82143076A6F0}"/>
              </a:ext>
            </a:extLst>
          </p:cNvPr>
          <p:cNvCxnSpPr>
            <a:cxnSpLocks/>
          </p:cNvCxnSpPr>
          <p:nvPr/>
        </p:nvCxnSpPr>
        <p:spPr>
          <a:xfrm flipV="1">
            <a:off x="1351859" y="3139437"/>
            <a:ext cx="314381" cy="3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73DF307-05C8-6442-993C-37A9791B7BE3}"/>
              </a:ext>
            </a:extLst>
          </p:cNvPr>
          <p:cNvCxnSpPr>
            <a:cxnSpLocks/>
          </p:cNvCxnSpPr>
          <p:nvPr/>
        </p:nvCxnSpPr>
        <p:spPr>
          <a:xfrm flipV="1">
            <a:off x="2706837" y="2631988"/>
            <a:ext cx="444438" cy="54188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19A12F7-953A-3A45-8A5A-D3A4181CF974}"/>
              </a:ext>
            </a:extLst>
          </p:cNvPr>
          <p:cNvCxnSpPr>
            <a:cxnSpLocks/>
          </p:cNvCxnSpPr>
          <p:nvPr/>
        </p:nvCxnSpPr>
        <p:spPr>
          <a:xfrm>
            <a:off x="3441927" y="2731412"/>
            <a:ext cx="327369" cy="138135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B911C41-2A3A-4E41-9D20-C1D49F5CD591}"/>
              </a:ext>
            </a:extLst>
          </p:cNvPr>
          <p:cNvCxnSpPr>
            <a:cxnSpLocks/>
          </p:cNvCxnSpPr>
          <p:nvPr/>
        </p:nvCxnSpPr>
        <p:spPr>
          <a:xfrm flipV="1">
            <a:off x="4138528" y="2731412"/>
            <a:ext cx="222694" cy="138135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452B2429-5125-3C4E-AAC0-A3B006563B25}"/>
              </a:ext>
            </a:extLst>
          </p:cNvPr>
          <p:cNvCxnSpPr>
            <a:cxnSpLocks/>
          </p:cNvCxnSpPr>
          <p:nvPr/>
        </p:nvCxnSpPr>
        <p:spPr>
          <a:xfrm>
            <a:off x="4981642" y="2348180"/>
            <a:ext cx="818611" cy="35583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753C6E2-78F2-6E4A-91C1-94E4EE498410}"/>
              </a:ext>
            </a:extLst>
          </p:cNvPr>
          <p:cNvCxnSpPr>
            <a:cxnSpLocks/>
          </p:cNvCxnSpPr>
          <p:nvPr/>
        </p:nvCxnSpPr>
        <p:spPr>
          <a:xfrm>
            <a:off x="6338153" y="2974961"/>
            <a:ext cx="499527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643A270-F747-E04E-918D-323B31BFB575}"/>
              </a:ext>
            </a:extLst>
          </p:cNvPr>
          <p:cNvCxnSpPr>
            <a:cxnSpLocks/>
          </p:cNvCxnSpPr>
          <p:nvPr/>
        </p:nvCxnSpPr>
        <p:spPr>
          <a:xfrm>
            <a:off x="9644779" y="2962882"/>
            <a:ext cx="499527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5C24B5F-0D03-4E43-AE59-296756E3A696}"/>
              </a:ext>
            </a:extLst>
          </p:cNvPr>
          <p:cNvCxnSpPr>
            <a:cxnSpLocks/>
          </p:cNvCxnSpPr>
          <p:nvPr/>
        </p:nvCxnSpPr>
        <p:spPr>
          <a:xfrm flipH="1">
            <a:off x="8947099" y="3590549"/>
            <a:ext cx="533400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67EA727-DCA4-B140-9F77-98E4ABD45273}"/>
              </a:ext>
            </a:extLst>
          </p:cNvPr>
          <p:cNvCxnSpPr>
            <a:cxnSpLocks/>
          </p:cNvCxnSpPr>
          <p:nvPr/>
        </p:nvCxnSpPr>
        <p:spPr>
          <a:xfrm flipH="1">
            <a:off x="6304280" y="3604778"/>
            <a:ext cx="533400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3E1107A-6199-994C-8FFD-F6D1B9FE9B40}"/>
              </a:ext>
            </a:extLst>
          </p:cNvPr>
          <p:cNvCxnSpPr>
            <a:cxnSpLocks/>
          </p:cNvCxnSpPr>
          <p:nvPr/>
        </p:nvCxnSpPr>
        <p:spPr>
          <a:xfrm flipH="1" flipV="1">
            <a:off x="4603764" y="2731412"/>
            <a:ext cx="654490" cy="313634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0334D13-6F34-284A-AEB1-620173288F73}"/>
              </a:ext>
            </a:extLst>
          </p:cNvPr>
          <p:cNvCxnSpPr>
            <a:cxnSpLocks/>
          </p:cNvCxnSpPr>
          <p:nvPr/>
        </p:nvCxnSpPr>
        <p:spPr>
          <a:xfrm flipH="1">
            <a:off x="4283296" y="2831805"/>
            <a:ext cx="216773" cy="130835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9D68C0B-425A-8446-A38B-EE0CB6F76203}"/>
              </a:ext>
            </a:extLst>
          </p:cNvPr>
          <p:cNvCxnSpPr>
            <a:cxnSpLocks/>
          </p:cNvCxnSpPr>
          <p:nvPr/>
        </p:nvCxnSpPr>
        <p:spPr>
          <a:xfrm flipH="1" flipV="1">
            <a:off x="3266506" y="2831699"/>
            <a:ext cx="366841" cy="1423316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561DF33-3DA3-DA45-8C72-A1A55B6F7BBC}"/>
              </a:ext>
            </a:extLst>
          </p:cNvPr>
          <p:cNvCxnSpPr>
            <a:cxnSpLocks/>
          </p:cNvCxnSpPr>
          <p:nvPr/>
        </p:nvCxnSpPr>
        <p:spPr>
          <a:xfrm flipH="1">
            <a:off x="2692930" y="3060660"/>
            <a:ext cx="346387" cy="42532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ED112CF-A555-DE4E-ABB0-D1DA5D8CEE80}"/>
              </a:ext>
            </a:extLst>
          </p:cNvPr>
          <p:cNvCxnSpPr>
            <a:cxnSpLocks/>
          </p:cNvCxnSpPr>
          <p:nvPr/>
        </p:nvCxnSpPr>
        <p:spPr>
          <a:xfrm flipH="1">
            <a:off x="1287481" y="3472698"/>
            <a:ext cx="298638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7E6C3C4E-0611-5F43-BE20-4C68AEC48EA5}"/>
              </a:ext>
            </a:extLst>
          </p:cNvPr>
          <p:cNvSpPr txBox="1"/>
          <p:nvPr/>
        </p:nvSpPr>
        <p:spPr>
          <a:xfrm>
            <a:off x="1343847" y="1622593"/>
            <a:ext cx="1522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Reverse proxy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626648A-58CC-9C4B-8A8E-27B65FEAD3E6}"/>
              </a:ext>
            </a:extLst>
          </p:cNvPr>
          <p:cNvSpPr txBox="1"/>
          <p:nvPr/>
        </p:nvSpPr>
        <p:spPr>
          <a:xfrm>
            <a:off x="3562113" y="1654940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FE+BFF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B793A0E-94F6-9542-8949-E9B8744D1BDB}"/>
              </a:ext>
            </a:extLst>
          </p:cNvPr>
          <p:cNvSpPr txBox="1"/>
          <p:nvPr/>
        </p:nvSpPr>
        <p:spPr>
          <a:xfrm>
            <a:off x="7343390" y="1654182"/>
            <a:ext cx="2013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/>
              <a:t>API</a:t>
            </a:r>
          </a:p>
          <a:p>
            <a:pPr algn="ctr"/>
            <a:r>
              <a:rPr lang="en-US" b="1" i="1" dirty="0"/>
              <a:t>(JWT </a:t>
            </a:r>
            <a:r>
              <a:rPr lang="en-US" b="1" i="1" dirty="0" err="1"/>
              <a:t>Auth</a:t>
            </a:r>
            <a:r>
              <a:rPr lang="en-US" b="1" i="1" dirty="0"/>
              <a:t> + CRUD)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AE04F94-D7CF-D249-BD91-0F80C311C559}"/>
              </a:ext>
            </a:extLst>
          </p:cNvPr>
          <p:cNvSpPr txBox="1"/>
          <p:nvPr/>
        </p:nvSpPr>
        <p:spPr>
          <a:xfrm>
            <a:off x="10362509" y="1622593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DB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C86FA7-7C31-8543-BC75-8ECCCB8B3A70}"/>
              </a:ext>
            </a:extLst>
          </p:cNvPr>
          <p:cNvSpPr txBox="1"/>
          <p:nvPr/>
        </p:nvSpPr>
        <p:spPr>
          <a:xfrm>
            <a:off x="5295537" y="1622593"/>
            <a:ext cx="1522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Reverse proxy</a:t>
            </a:r>
          </a:p>
        </p:txBody>
      </p:sp>
    </p:spTree>
    <p:extLst>
      <p:ext uri="{BB962C8B-B14F-4D97-AF65-F5344CB8AC3E}">
        <p14:creationId xmlns:p14="http://schemas.microsoft.com/office/powerpoint/2010/main" val="2713173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16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Masakazu Nomura</dc:creator>
  <cp:lastModifiedBy>Masakazu Nomura</cp:lastModifiedBy>
  <cp:revision>2</cp:revision>
  <dcterms:created xsi:type="dcterms:W3CDTF">2020-11-07T04:36:45Z</dcterms:created>
  <dcterms:modified xsi:type="dcterms:W3CDTF">2020-11-07T04:46:53Z</dcterms:modified>
</cp:coreProperties>
</file>

<file path=docProps/thumbnail.jpeg>
</file>